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/>
    <p:restoredTop sz="94644"/>
  </p:normalViewPr>
  <p:slideViewPr>
    <p:cSldViewPr snapToGrid="0" snapToObjects="1">
      <p:cViewPr varScale="1">
        <p:scale>
          <a:sx n="220" d="100"/>
          <a:sy n="220" d="100"/>
        </p:scale>
        <p:origin x="176" y="10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6E78-5E46-B64F-BC55-AD3B5F84113B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2803-5427-794D-9AAE-B730273FB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95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6E78-5E46-B64F-BC55-AD3B5F84113B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2803-5427-794D-9AAE-B730273FB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43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6E78-5E46-B64F-BC55-AD3B5F84113B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2803-5427-794D-9AAE-B730273FB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065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6E78-5E46-B64F-BC55-AD3B5F84113B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2803-5427-794D-9AAE-B730273FB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05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6E78-5E46-B64F-BC55-AD3B5F84113B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2803-5427-794D-9AAE-B730273FB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034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6E78-5E46-B64F-BC55-AD3B5F84113B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2803-5427-794D-9AAE-B730273FB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286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6E78-5E46-B64F-BC55-AD3B5F84113B}" type="datetimeFigureOut">
              <a:rPr lang="en-US" smtClean="0"/>
              <a:t>8/29/18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2803-5427-794D-9AAE-B730273FB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643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6E78-5E46-B64F-BC55-AD3B5F84113B}" type="datetimeFigureOut">
              <a:rPr lang="en-US" smtClean="0"/>
              <a:t>8/29/18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2803-5427-794D-9AAE-B730273FB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81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6E78-5E46-B64F-BC55-AD3B5F84113B}" type="datetimeFigureOut">
              <a:rPr lang="en-US" smtClean="0"/>
              <a:t>8/29/18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2803-5427-794D-9AAE-B730273FB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223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6E78-5E46-B64F-BC55-AD3B5F84113B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2803-5427-794D-9AAE-B730273FB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486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6E78-5E46-B64F-BC55-AD3B5F84113B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2803-5427-794D-9AAE-B730273FB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586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B6E78-5E46-B64F-BC55-AD3B5F84113B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62803-5427-794D-9AAE-B730273FB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14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0E8E10D2-3CFD-7A4D-B54D-94B1E71E0BD1}"/>
              </a:ext>
            </a:extLst>
          </p:cNvPr>
          <p:cNvGrpSpPr/>
          <p:nvPr/>
        </p:nvGrpSpPr>
        <p:grpSpPr>
          <a:xfrm>
            <a:off x="1264194" y="144684"/>
            <a:ext cx="6056793" cy="6035232"/>
            <a:chOff x="1264194" y="144684"/>
            <a:chExt cx="6056793" cy="603523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DC8A247-118C-A24F-AE02-ADBF448F742E}"/>
                </a:ext>
              </a:extLst>
            </p:cNvPr>
            <p:cNvSpPr/>
            <p:nvPr/>
          </p:nvSpPr>
          <p:spPr>
            <a:xfrm>
              <a:off x="1823013" y="680012"/>
              <a:ext cx="5497974" cy="5497975"/>
            </a:xfrm>
            <a:prstGeom prst="rect">
              <a:avLst/>
            </a:prstGeom>
            <a:gradFill flip="none" rotWithShape="1">
              <a:gsLst>
                <a:gs pos="0">
                  <a:srgbClr val="FF0000"/>
                </a:gs>
                <a:gs pos="51000">
                  <a:schemeClr val="accent4">
                    <a:lumMod val="60000"/>
                    <a:lumOff val="40000"/>
                  </a:schemeClr>
                </a:gs>
                <a:gs pos="100000">
                  <a:schemeClr val="accent6">
                    <a:lumMod val="50000"/>
                  </a:schemeClr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459C8FB4-B30B-8548-AB2E-64D0F5968662}"/>
                </a:ext>
              </a:extLst>
            </p:cNvPr>
            <p:cNvCxnSpPr/>
            <p:nvPr/>
          </p:nvCxnSpPr>
          <p:spPr>
            <a:xfrm>
              <a:off x="3657600" y="680012"/>
              <a:ext cx="0" cy="5497975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F585C1D-0A96-1C4E-AF67-316A53CD0910}"/>
                </a:ext>
              </a:extLst>
            </p:cNvPr>
            <p:cNvCxnSpPr/>
            <p:nvPr/>
          </p:nvCxnSpPr>
          <p:spPr>
            <a:xfrm>
              <a:off x="5488329" y="680012"/>
              <a:ext cx="0" cy="5497975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3EF340E-BB96-E548-81CB-09426E6DB64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23013" y="4333754"/>
              <a:ext cx="5497974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5BCD155-C6CF-FF41-B651-3A3E9D39803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23013" y="2495308"/>
              <a:ext cx="5497974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8C8509C-6B23-DB4B-A8A6-906CF561726C}"/>
                </a:ext>
              </a:extLst>
            </p:cNvPr>
            <p:cNvSpPr txBox="1"/>
            <p:nvPr/>
          </p:nvSpPr>
          <p:spPr>
            <a:xfrm>
              <a:off x="1821085" y="428264"/>
              <a:ext cx="18345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High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7B278F0-2000-5243-B458-1439243AA744}"/>
                </a:ext>
              </a:extLst>
            </p:cNvPr>
            <p:cNvSpPr txBox="1"/>
            <p:nvPr/>
          </p:nvSpPr>
          <p:spPr>
            <a:xfrm>
              <a:off x="3651813" y="428264"/>
              <a:ext cx="18345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Medium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7316713-B9E2-5449-B2DB-3BCD8858F715}"/>
                </a:ext>
              </a:extLst>
            </p:cNvPr>
            <p:cNvSpPr txBox="1"/>
            <p:nvPr/>
          </p:nvSpPr>
          <p:spPr>
            <a:xfrm>
              <a:off x="5483506" y="406038"/>
              <a:ext cx="18345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Low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82AEAA9-78A2-9C41-A256-14433F02AAC7}"/>
                </a:ext>
              </a:extLst>
            </p:cNvPr>
            <p:cNvSpPr txBox="1"/>
            <p:nvPr/>
          </p:nvSpPr>
          <p:spPr>
            <a:xfrm rot="16200000">
              <a:off x="809263" y="5124123"/>
              <a:ext cx="18345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Low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E33737B-364C-4B4F-A529-8D6829753A93}"/>
                </a:ext>
              </a:extLst>
            </p:cNvPr>
            <p:cNvSpPr txBox="1"/>
            <p:nvPr/>
          </p:nvSpPr>
          <p:spPr>
            <a:xfrm rot="16200000">
              <a:off x="809262" y="3281820"/>
              <a:ext cx="18345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Medium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8538746-A44C-3943-BF94-41ACE8B3CAE2}"/>
                </a:ext>
              </a:extLst>
            </p:cNvPr>
            <p:cNvSpPr txBox="1"/>
            <p:nvPr/>
          </p:nvSpPr>
          <p:spPr>
            <a:xfrm rot="16200000">
              <a:off x="809263" y="1453020"/>
              <a:ext cx="18345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High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33B8057-D5EB-154D-AD14-8E4BFA843C00}"/>
                </a:ext>
              </a:extLst>
            </p:cNvPr>
            <p:cNvSpPr txBox="1"/>
            <p:nvPr/>
          </p:nvSpPr>
          <p:spPr>
            <a:xfrm>
              <a:off x="1817226" y="144684"/>
              <a:ext cx="5494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Probable Impact on Corporation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288E424-8687-CC46-96BC-03D6B02247A0}"/>
                </a:ext>
              </a:extLst>
            </p:cNvPr>
            <p:cNvSpPr txBox="1"/>
            <p:nvPr/>
          </p:nvSpPr>
          <p:spPr>
            <a:xfrm rot="16200000">
              <a:off x="-1298197" y="3244333"/>
              <a:ext cx="54941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Probability of Occurrence</a:t>
              </a: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05796CEC-7771-CA42-BC9A-64E3EE40A689}"/>
              </a:ext>
            </a:extLst>
          </p:cNvPr>
          <p:cNvSpPr txBox="1"/>
          <p:nvPr/>
        </p:nvSpPr>
        <p:spPr>
          <a:xfrm>
            <a:off x="1823979" y="705003"/>
            <a:ext cx="18345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High Priority Strategic Factors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Factors here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96447A1-FBFB-C44B-8A91-06AAD5CC215C}"/>
              </a:ext>
            </a:extLst>
          </p:cNvPr>
          <p:cNvSpPr txBox="1"/>
          <p:nvPr/>
        </p:nvSpPr>
        <p:spPr>
          <a:xfrm>
            <a:off x="3658566" y="705003"/>
            <a:ext cx="18345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High Priority Strategic Factors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Factors here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CF2E69A-AE2F-2040-878A-E7C70CB6582D}"/>
              </a:ext>
            </a:extLst>
          </p:cNvPr>
          <p:cNvSpPr txBox="1"/>
          <p:nvPr/>
        </p:nvSpPr>
        <p:spPr>
          <a:xfrm>
            <a:off x="5483506" y="705003"/>
            <a:ext cx="18345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Medium Priority Factors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Factors here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EF16931-CEA0-9C44-B56D-6368C4CD361F}"/>
              </a:ext>
            </a:extLst>
          </p:cNvPr>
          <p:cNvSpPr txBox="1"/>
          <p:nvPr/>
        </p:nvSpPr>
        <p:spPr>
          <a:xfrm>
            <a:off x="1823979" y="2518281"/>
            <a:ext cx="18345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High Priority Strategic Factors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Factors here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F35FE17-DAD5-7F49-85A3-ECE322A7AFD8}"/>
              </a:ext>
            </a:extLst>
          </p:cNvPr>
          <p:cNvSpPr txBox="1"/>
          <p:nvPr/>
        </p:nvSpPr>
        <p:spPr>
          <a:xfrm>
            <a:off x="3658566" y="2518281"/>
            <a:ext cx="18345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Medium Priority Factors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Factors here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E82EA87-742A-0848-B418-D41D6C2CA66E}"/>
              </a:ext>
            </a:extLst>
          </p:cNvPr>
          <p:cNvSpPr txBox="1"/>
          <p:nvPr/>
        </p:nvSpPr>
        <p:spPr>
          <a:xfrm>
            <a:off x="5483506" y="2518281"/>
            <a:ext cx="18345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Low Priority Strategic Factors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Factors here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6172371-9ED8-2247-9B43-C210EB11BCB9}"/>
              </a:ext>
            </a:extLst>
          </p:cNvPr>
          <p:cNvSpPr txBox="1"/>
          <p:nvPr/>
        </p:nvSpPr>
        <p:spPr>
          <a:xfrm>
            <a:off x="1823979" y="4337613"/>
            <a:ext cx="18345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Medium Priority Factors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Factors here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3868DF6-CBFE-1F41-BD8B-A4D840E7B05F}"/>
              </a:ext>
            </a:extLst>
          </p:cNvPr>
          <p:cNvSpPr txBox="1"/>
          <p:nvPr/>
        </p:nvSpPr>
        <p:spPr>
          <a:xfrm>
            <a:off x="3658566" y="4337613"/>
            <a:ext cx="18345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Low Priority Strategic Factors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Factors here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9A19AE7-3EFB-0D48-97A9-8E5FA9659E29}"/>
              </a:ext>
            </a:extLst>
          </p:cNvPr>
          <p:cNvSpPr txBox="1"/>
          <p:nvPr/>
        </p:nvSpPr>
        <p:spPr>
          <a:xfrm>
            <a:off x="5483506" y="4337613"/>
            <a:ext cx="18345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Low Priority Strategic Factors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Factors here</a:t>
            </a:r>
          </a:p>
        </p:txBody>
      </p:sp>
    </p:spTree>
    <p:extLst>
      <p:ext uri="{BB962C8B-B14F-4D97-AF65-F5344CB8AC3E}">
        <p14:creationId xmlns:p14="http://schemas.microsoft.com/office/powerpoint/2010/main" val="953972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64</Words>
  <Application>Microsoft Macintosh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</cp:revision>
  <dcterms:created xsi:type="dcterms:W3CDTF">2018-08-29T18:34:22Z</dcterms:created>
  <dcterms:modified xsi:type="dcterms:W3CDTF">2018-08-29T18:59:07Z</dcterms:modified>
</cp:coreProperties>
</file>